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186D-FDE9-4CAF-B6EF-53678EFA9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862" y="1484242"/>
            <a:ext cx="7500732" cy="1855305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60B47-C9E4-4278-891A-82F7E224E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925" y="4115537"/>
            <a:ext cx="7108066" cy="27424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: Bin Chhunnay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 : Monthly Meeting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: Student, PEPY and USEA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: 27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August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FC8A3-695B-458E-8D4A-35A72F5B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5" y="155002"/>
            <a:ext cx="2762906" cy="920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114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C619-5C16-4BFF-8EB7-62B9846A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099" y="9714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living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4008E-CE3B-4E8C-8D77-97FA76472261}"/>
              </a:ext>
            </a:extLst>
          </p:cNvPr>
          <p:cNvSpPr/>
          <p:nvPr/>
        </p:nvSpPr>
        <p:spPr>
          <a:xfrm>
            <a:off x="357807" y="1507067"/>
            <a:ext cx="6440557" cy="772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art of living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5106E-16EB-4737-B8A6-28DCB67F5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3" y="2607372"/>
            <a:ext cx="7301949" cy="411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5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38BE-5A08-4B65-BFC1-453B1957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9" y="0"/>
            <a:ext cx="6127407" cy="946059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Yoga  and Meditation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DF2B1-60AB-4C6C-9D6C-2E909D87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96" y="3095211"/>
            <a:ext cx="609361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5B8D5-61DD-43A2-8845-9411C8D0B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4" y="1212574"/>
            <a:ext cx="5830956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CCEBF-40A2-4A94-BAE0-F3EC1E0B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21" y="0"/>
            <a:ext cx="6061144" cy="14312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Mastering the mind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7018E-C628-4974-8FBA-F6DCEABB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5" y="1431235"/>
            <a:ext cx="4346714" cy="434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12336-B620-40B9-8BA6-BD252367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83" y="1513543"/>
            <a:ext cx="6128419" cy="418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7247C3-2AC0-4A89-8228-32B9C6F14F3D}"/>
              </a:ext>
            </a:extLst>
          </p:cNvPr>
          <p:cNvSpPr/>
          <p:nvPr/>
        </p:nvSpPr>
        <p:spPr>
          <a:xfrm>
            <a:off x="1179443" y="841208"/>
            <a:ext cx="2743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258DC-6B0D-4340-B282-00C35935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65" y="1755608"/>
            <a:ext cx="8014252" cy="434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B3F241-26A4-410B-97CD-7275220D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85" y="0"/>
            <a:ext cx="5928623" cy="110508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Social orientation</a:t>
            </a:r>
          </a:p>
        </p:txBody>
      </p:sp>
    </p:spTree>
    <p:extLst>
      <p:ext uri="{BB962C8B-B14F-4D97-AF65-F5344CB8AC3E}">
        <p14:creationId xmlns:p14="http://schemas.microsoft.com/office/powerpoint/2010/main" val="385706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07FE4-ED16-45B7-AF39-6E0809B3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3" y="403498"/>
            <a:ext cx="6134693" cy="354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65030-535C-47BA-8877-0C2DD3464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8" y="2797090"/>
            <a:ext cx="5830102" cy="38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ABBCCB-734E-4FC1-9CBB-EF1B0EBFC076}"/>
              </a:ext>
            </a:extLst>
          </p:cNvPr>
          <p:cNvSpPr/>
          <p:nvPr/>
        </p:nvSpPr>
        <p:spPr>
          <a:xfrm>
            <a:off x="6771433" y="992107"/>
            <a:ext cx="3843131" cy="7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22872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97BB-CAE5-4978-9BF0-F84D8453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46" y="114112"/>
            <a:ext cx="9798259" cy="3821784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 you  for your  attendance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006C33-736F-4C54-9267-74CC01F15555}"/>
              </a:ext>
            </a:extLst>
          </p:cNvPr>
          <p:cNvSpPr txBox="1">
            <a:spLocks/>
          </p:cNvSpPr>
          <p:nvPr/>
        </p:nvSpPr>
        <p:spPr>
          <a:xfrm>
            <a:off x="2899775" y="4426226"/>
            <a:ext cx="5791200" cy="20938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5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23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</TotalTime>
  <Words>54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Century Gothic</vt:lpstr>
      <vt:lpstr>Times New Roman</vt:lpstr>
      <vt:lpstr>Wingdings</vt:lpstr>
      <vt:lpstr>Wingdings 3</vt:lpstr>
      <vt:lpstr>Slice</vt:lpstr>
      <vt:lpstr>Welcome</vt:lpstr>
      <vt:lpstr>The art of living</vt:lpstr>
      <vt:lpstr>Yoga  and Meditation</vt:lpstr>
      <vt:lpstr>2.   Mastering the mind</vt:lpstr>
      <vt:lpstr>3.   Social orientation</vt:lpstr>
      <vt:lpstr>PowerPoint Presentation</vt:lpstr>
      <vt:lpstr>Thank  you  for your  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of</dc:title>
  <dc:creator>Chhunnay</dc:creator>
  <cp:lastModifiedBy>Chhunnay</cp:lastModifiedBy>
  <cp:revision>12</cp:revision>
  <dcterms:created xsi:type="dcterms:W3CDTF">2017-08-26T04:09:31Z</dcterms:created>
  <dcterms:modified xsi:type="dcterms:W3CDTF">2017-08-27T01:41:24Z</dcterms:modified>
</cp:coreProperties>
</file>