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64" r:id="rId5"/>
    <p:sldId id="261" r:id="rId6"/>
    <p:sldId id="258" r:id="rId7"/>
    <p:sldId id="263" r:id="rId8"/>
    <p:sldId id="265" r:id="rId9"/>
    <p:sldId id="259" r:id="rId10"/>
    <p:sldId id="266" r:id="rId11"/>
    <p:sldId id="260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9640">
              <a:srgbClr val="065990">
                <a:alpha val="96000"/>
              </a:srgbClr>
            </a:gs>
            <a:gs pos="99280">
              <a:srgbClr val="065A92"/>
            </a:gs>
            <a:gs pos="98561">
              <a:srgbClr val="065B95"/>
            </a:gs>
            <a:gs pos="97123">
              <a:srgbClr val="055E9B"/>
            </a:gs>
            <a:gs pos="94247">
              <a:srgbClr val="0364A7"/>
            </a:gs>
            <a:gs pos="88494">
              <a:srgbClr val="0070C0"/>
            </a:gs>
            <a:gs pos="79600">
              <a:srgbClr val="397AA5"/>
            </a:gs>
            <a:gs pos="0">
              <a:schemeClr val="tx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8186046-8585-45E4-A6A6-5EDCF4302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606" y="4191967"/>
            <a:ext cx="8837452" cy="229995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: Bin Chhunnay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: University of South-East Asia and PEPY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: 15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August 2017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799422-B2A1-484E-B9B5-FB8629238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06" y="202153"/>
            <a:ext cx="3567977" cy="1189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B3344C8-B3D1-4B9E-A3F1-77EC05AEA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7428" y="2060410"/>
            <a:ext cx="7881257" cy="165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8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160246-6AAA-4952-8C81-2228310F14A7}"/>
              </a:ext>
            </a:extLst>
          </p:cNvPr>
          <p:cNvSpPr/>
          <p:nvPr/>
        </p:nvSpPr>
        <p:spPr>
          <a:xfrm>
            <a:off x="818804" y="238539"/>
            <a:ext cx="10246761" cy="1969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Time-wasting :  when we want to know more things like photos or videos, so we always scroll up and down until see something we want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CA8FDD-D886-4891-906D-7A41693BE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974" y="2526253"/>
            <a:ext cx="7116420" cy="4109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65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DECD46-4B31-4DAE-B572-8D10D0767B5B}"/>
              </a:ext>
            </a:extLst>
          </p:cNvPr>
          <p:cNvSpPr/>
          <p:nvPr/>
        </p:nvSpPr>
        <p:spPr>
          <a:xfrm>
            <a:off x="432421" y="490328"/>
            <a:ext cx="10553631" cy="781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pay more to reach more   : pay a lot of money on Facebook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6F8220-121F-4EBA-80AC-0254CD545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288" y="1908314"/>
            <a:ext cx="9269896" cy="4634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43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DECD46-4B31-4DAE-B572-8D10D0767B5B}"/>
              </a:ext>
            </a:extLst>
          </p:cNvPr>
          <p:cNvSpPr/>
          <p:nvPr/>
        </p:nvSpPr>
        <p:spPr>
          <a:xfrm>
            <a:off x="498682" y="304800"/>
            <a:ext cx="10553631" cy="1643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Make an accident : when we use it not be careful somebody  can threat you.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598C42-655F-423D-A5AD-472F5A5DC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294" y="2161761"/>
            <a:ext cx="6592923" cy="4395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550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DECD46-4B31-4DAE-B572-8D10D0767B5B}"/>
              </a:ext>
            </a:extLst>
          </p:cNvPr>
          <p:cNvSpPr/>
          <p:nvPr/>
        </p:nvSpPr>
        <p:spPr>
          <a:xfrm>
            <a:off x="432419" y="463824"/>
            <a:ext cx="10553631" cy="1457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Fake page : Some fake Facebook accounts are hackers who are trying to steal our personal information or manipulate you to their benefit.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3EBBEE-3CD4-451F-9FC4-4DBD6864E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950" y="2385392"/>
            <a:ext cx="6658568" cy="4266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532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DECD46-4B31-4DAE-B572-8D10D0767B5B}"/>
              </a:ext>
            </a:extLst>
          </p:cNvPr>
          <p:cNvSpPr/>
          <p:nvPr/>
        </p:nvSpPr>
        <p:spPr>
          <a:xfrm>
            <a:off x="551689" y="198783"/>
            <a:ext cx="10553631" cy="1696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Future regret : Many adults have lost their job due to posts they made on Facebook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952DE7-2B14-4239-B6FB-EF5EBAE80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667" y="2003641"/>
            <a:ext cx="6769673" cy="4513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154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DECD46-4B31-4DAE-B572-8D10D0767B5B}"/>
              </a:ext>
            </a:extLst>
          </p:cNvPr>
          <p:cNvSpPr/>
          <p:nvPr/>
        </p:nvSpPr>
        <p:spPr>
          <a:xfrm>
            <a:off x="392663" y="410819"/>
            <a:ext cx="11534294" cy="1285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Image Issues  : when a picture is uploaded to Facebook, it is public for the world to see, so somebody can be downloaded and misused.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196621-501C-4896-82B0-73AED541B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486" y="2312575"/>
            <a:ext cx="4817165" cy="3953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6BFEEE-24FA-4DAF-917C-E88118DFB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574" y="2324909"/>
            <a:ext cx="2634698" cy="3940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499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897BB-CAE5-4978-9BF0-F84D84537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246" y="114112"/>
            <a:ext cx="9798259" cy="3821784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 you  for your  attendance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6006C33-736F-4C54-9267-74CC01F15555}"/>
              </a:ext>
            </a:extLst>
          </p:cNvPr>
          <p:cNvSpPr txBox="1">
            <a:spLocks/>
          </p:cNvSpPr>
          <p:nvPr/>
        </p:nvSpPr>
        <p:spPr>
          <a:xfrm>
            <a:off x="2899775" y="4426226"/>
            <a:ext cx="5791200" cy="20938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500" b="1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9234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181C2-9E0F-468A-993E-A9B8C3322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965" y="3618134"/>
            <a:ext cx="5109718" cy="178845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Facebook 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made Facebook 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Facebook grow up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DC82AD-AE72-49A9-8708-A861B475792D}"/>
              </a:ext>
            </a:extLst>
          </p:cNvPr>
          <p:cNvSpPr/>
          <p:nvPr/>
        </p:nvSpPr>
        <p:spPr>
          <a:xfrm>
            <a:off x="495953" y="95813"/>
            <a:ext cx="6410178" cy="2657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Purpose of Lesson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 about pros and cons of Facebook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use Facebook good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5E72E4-42C1-40AC-8622-C6C95C4F4310}"/>
              </a:ext>
            </a:extLst>
          </p:cNvPr>
          <p:cNvSpPr txBox="1">
            <a:spLocks/>
          </p:cNvSpPr>
          <p:nvPr/>
        </p:nvSpPr>
        <p:spPr>
          <a:xfrm>
            <a:off x="495953" y="2610535"/>
            <a:ext cx="4765743" cy="739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Question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5EB8CD7-0D3C-4569-B80D-93043D933C7D}"/>
              </a:ext>
            </a:extLst>
          </p:cNvPr>
          <p:cNvSpPr txBox="1">
            <a:spLocks/>
          </p:cNvSpPr>
          <p:nvPr/>
        </p:nvSpPr>
        <p:spPr>
          <a:xfrm>
            <a:off x="5843917" y="2920694"/>
            <a:ext cx="5870423" cy="3872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 is a social networking site that makes it easy for you to connect and share with your family and friends online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Mark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E.Zuckerberg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February 2004.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F8631E0-E9CD-40BB-85EB-1E569CF7BBE9}"/>
              </a:ext>
            </a:extLst>
          </p:cNvPr>
          <p:cNvCxnSpPr/>
          <p:nvPr/>
        </p:nvCxnSpPr>
        <p:spPr>
          <a:xfrm>
            <a:off x="5671930" y="3207026"/>
            <a:ext cx="0" cy="3299791"/>
          </a:xfrm>
          <a:prstGeom prst="line">
            <a:avLst/>
          </a:prstGeom>
          <a:ln w="28575">
            <a:solidFill>
              <a:schemeClr val="accent1">
                <a:alpha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57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2C568-6D6A-4CF0-82CC-9D56D2BD4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53" y="166219"/>
            <a:ext cx="5688452" cy="1280421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 of Facebook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D547BF-0D92-477B-BE56-FA8257E95086}"/>
              </a:ext>
            </a:extLst>
          </p:cNvPr>
          <p:cNvSpPr/>
          <p:nvPr/>
        </p:nvSpPr>
        <p:spPr>
          <a:xfrm>
            <a:off x="173309" y="2097452"/>
            <a:ext cx="3219247" cy="558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Keep in touch 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6B1421-4BA8-49A0-902B-90727D43B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286" y="3073578"/>
            <a:ext cx="8294443" cy="3524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69484A-B32C-4A74-B286-9ECA753A29A1}"/>
              </a:ext>
            </a:extLst>
          </p:cNvPr>
          <p:cNvSpPr/>
          <p:nvPr/>
        </p:nvSpPr>
        <p:spPr>
          <a:xfrm>
            <a:off x="3189182" y="1892185"/>
            <a:ext cx="8061913" cy="930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keep in our communication or contact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B39B59-0642-44D6-9E37-0CE20E9F7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657" y="259382"/>
            <a:ext cx="4296073" cy="1516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51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0E45A5-129C-424D-9D0E-495FEAF24C8F}"/>
              </a:ext>
            </a:extLst>
          </p:cNvPr>
          <p:cNvSpPr/>
          <p:nvPr/>
        </p:nvSpPr>
        <p:spPr>
          <a:xfrm>
            <a:off x="493485" y="435428"/>
            <a:ext cx="3759201" cy="885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Make us to happy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62D5D2-81C0-4B22-9671-1200D1ACC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185" y="1701710"/>
            <a:ext cx="4381501" cy="4636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4C2A2A-5557-432A-956C-8A94B6AAD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85" y="1701710"/>
            <a:ext cx="4670062" cy="4670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919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498468-1B8E-4C68-AD02-8036FCEBC469}"/>
              </a:ext>
            </a:extLst>
          </p:cNvPr>
          <p:cNvSpPr/>
          <p:nvPr/>
        </p:nvSpPr>
        <p:spPr>
          <a:xfrm>
            <a:off x="559135" y="337392"/>
            <a:ext cx="10943751" cy="1733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Share with Other :   Share about something that happen in our life to each other like married, group of photos or an announcement.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66C907-1FAA-48C7-8284-506F4A744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902" y="2665641"/>
            <a:ext cx="6400216" cy="4033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947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1F857-8206-4B98-A41F-09EBF0A78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464" y="344558"/>
            <a:ext cx="11202988" cy="16167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Keep a Journal :   it can use for own benefit as well as the benefit of other because we can look back to our update or something that we do on years gone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6F3C1B-7C0D-4DD8-8838-FFC48703E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147" y="2478157"/>
            <a:ext cx="6016489" cy="4209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921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1D941-6961-4587-983B-5CA2747D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348343"/>
            <a:ext cx="7951788" cy="16256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studying : get more new lessons, do homework or know about information of education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733733-12B1-41D0-82B5-7A4F9FE44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778" y="2090057"/>
            <a:ext cx="6858957" cy="4534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756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DECD46-4B31-4DAE-B572-8D10D0767B5B}"/>
              </a:ext>
            </a:extLst>
          </p:cNvPr>
          <p:cNvSpPr/>
          <p:nvPr/>
        </p:nvSpPr>
        <p:spPr>
          <a:xfrm>
            <a:off x="326403" y="291547"/>
            <a:ext cx="11242746" cy="1338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For business : we can announce about hotel, or restaurant and we can sale something in online like cloths or shoe, act.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942EEA-14BF-4280-BED8-9BCF8B4ED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747" y="2137741"/>
            <a:ext cx="7327001" cy="4285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687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055B-707B-4FC1-90CC-E2D2A62F1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08" y="114115"/>
            <a:ext cx="5796101" cy="114484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	Cons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716F78-5154-4E8D-8AE5-FFE2E81A7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664" y="1510748"/>
            <a:ext cx="6601032" cy="4955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321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411</TotalTime>
  <Words>312</Words>
  <Application>Microsoft Office PowerPoint</Application>
  <PresentationFormat>Widescreen</PresentationFormat>
  <Paragraphs>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Century Gothic</vt:lpstr>
      <vt:lpstr>Tahoma</vt:lpstr>
      <vt:lpstr>Times New Roman</vt:lpstr>
      <vt:lpstr>Wingdings</vt:lpstr>
      <vt:lpstr>Wingdings 3</vt:lpstr>
      <vt:lpstr>Slice</vt:lpstr>
      <vt:lpstr>PowerPoint Presentation</vt:lpstr>
      <vt:lpstr>PowerPoint Presentation</vt:lpstr>
      <vt:lpstr>Pros of Facebook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 Cons of facebook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 you  for your  attendance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 and cons of social media facebook</dc:title>
  <dc:creator>Chhunnay</dc:creator>
  <cp:lastModifiedBy>Chhunnay</cp:lastModifiedBy>
  <cp:revision>37</cp:revision>
  <dcterms:created xsi:type="dcterms:W3CDTF">2017-08-12T12:20:42Z</dcterms:created>
  <dcterms:modified xsi:type="dcterms:W3CDTF">2017-08-14T23:23:03Z</dcterms:modified>
</cp:coreProperties>
</file>