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4AEC-CF77-438F-A6A8-3CED5BB22D3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58C7-2668-4D37-BA78-425AF7C2E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0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4AEC-CF77-438F-A6A8-3CED5BB22D3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58C7-2668-4D37-BA78-425AF7C2E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9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4AEC-CF77-438F-A6A8-3CED5BB22D3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58C7-2668-4D37-BA78-425AF7C2E2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4460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4AEC-CF77-438F-A6A8-3CED5BB22D3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58C7-2668-4D37-BA78-425AF7C2E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48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4AEC-CF77-438F-A6A8-3CED5BB22D3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58C7-2668-4D37-BA78-425AF7C2E2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794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4AEC-CF77-438F-A6A8-3CED5BB22D3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58C7-2668-4D37-BA78-425AF7C2E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41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4AEC-CF77-438F-A6A8-3CED5BB22D3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58C7-2668-4D37-BA78-425AF7C2E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44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4AEC-CF77-438F-A6A8-3CED5BB22D3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58C7-2668-4D37-BA78-425AF7C2E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0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4AEC-CF77-438F-A6A8-3CED5BB22D3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58C7-2668-4D37-BA78-425AF7C2E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8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4AEC-CF77-438F-A6A8-3CED5BB22D3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58C7-2668-4D37-BA78-425AF7C2E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6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4AEC-CF77-438F-A6A8-3CED5BB22D3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58C7-2668-4D37-BA78-425AF7C2E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0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4AEC-CF77-438F-A6A8-3CED5BB22D3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58C7-2668-4D37-BA78-425AF7C2E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4AEC-CF77-438F-A6A8-3CED5BB22D3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58C7-2668-4D37-BA78-425AF7C2E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2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4AEC-CF77-438F-A6A8-3CED5BB22D3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58C7-2668-4D37-BA78-425AF7C2E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5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4AEC-CF77-438F-A6A8-3CED5BB22D3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58C7-2668-4D37-BA78-425AF7C2E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8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4AEC-CF77-438F-A6A8-3CED5BB22D3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58C7-2668-4D37-BA78-425AF7C2E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0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4AEC-CF77-438F-A6A8-3CED5BB22D3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AA058C7-2668-4D37-BA78-425AF7C2E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0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50F98-2BC1-4055-999C-81D0E48C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4025" y="212034"/>
            <a:ext cx="6347792" cy="1404731"/>
          </a:xfrm>
        </p:spPr>
        <p:txBody>
          <a:bodyPr>
            <a:prstTxWarp prst="textChevron">
              <a:avLst/>
            </a:prstTxWarp>
            <a:normAutofit fontScale="90000"/>
          </a:bodyPr>
          <a:lstStyle/>
          <a:p>
            <a:r>
              <a:rPr lang="en-US" sz="88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THINKING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37BEF7-4F34-4CC0-B569-E41888554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817" y="2025029"/>
            <a:ext cx="4386469" cy="1248258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romanUcPeriod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Thinking</a:t>
            </a:r>
          </a:p>
          <a:p>
            <a:pPr marL="514350" indent="-514350" algn="l">
              <a:buFont typeface="+mj-lt"/>
              <a:buAutoNum type="romanUcPeriod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Thinking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7B39E8-94AD-4CFA-BE96-A8B05A6917EC}"/>
              </a:ext>
            </a:extLst>
          </p:cNvPr>
          <p:cNvSpPr/>
          <p:nvPr/>
        </p:nvSpPr>
        <p:spPr>
          <a:xfrm>
            <a:off x="881269" y="3273287"/>
            <a:ext cx="2047461" cy="702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Purpose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69E6D0-BC3A-4FA3-A919-6E9D7B4AD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460" y="2319130"/>
            <a:ext cx="5289827" cy="39673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8D4041-5458-432D-B7DB-4BBBE03563BC}"/>
              </a:ext>
            </a:extLst>
          </p:cNvPr>
          <p:cNvSpPr/>
          <p:nvPr/>
        </p:nvSpPr>
        <p:spPr>
          <a:xfrm>
            <a:off x="881269" y="3975652"/>
            <a:ext cx="4154556" cy="2517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 about how to think positive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 to thinking to negative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 of thinking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 of negative thinking</a:t>
            </a:r>
          </a:p>
        </p:txBody>
      </p:sp>
    </p:spTree>
    <p:extLst>
      <p:ext uri="{BB962C8B-B14F-4D97-AF65-F5344CB8AC3E}">
        <p14:creationId xmlns:p14="http://schemas.microsoft.com/office/powerpoint/2010/main" val="427077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937E3-F582-4B3F-ACEC-97239CA58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326" y="1179442"/>
            <a:ext cx="3179049" cy="113968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I’m cannot do</a:t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everything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165A87-613F-47B1-9F88-00E0C7AE2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784" y="255519"/>
            <a:ext cx="5451338" cy="32708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E2F3A7-A1C1-4705-BE20-9BDD94C77A0A}"/>
              </a:ext>
            </a:extLst>
          </p:cNvPr>
          <p:cNvSpPr/>
          <p:nvPr/>
        </p:nvSpPr>
        <p:spPr>
          <a:xfrm>
            <a:off x="624326" y="4591879"/>
            <a:ext cx="3854910" cy="1842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communication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Feeling Sorry in next time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Cannot success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Make you stressful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DACA01-AAF8-40B2-8083-1CDBC8A04E3E}"/>
              </a:ext>
            </a:extLst>
          </p:cNvPr>
          <p:cNvSpPr/>
          <p:nvPr/>
        </p:nvSpPr>
        <p:spPr>
          <a:xfrm>
            <a:off x="505056" y="3732972"/>
            <a:ext cx="5590944" cy="858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Disadvantage of negative thinking</a:t>
            </a:r>
          </a:p>
        </p:txBody>
      </p:sp>
    </p:spTree>
    <p:extLst>
      <p:ext uri="{BB962C8B-B14F-4D97-AF65-F5344CB8AC3E}">
        <p14:creationId xmlns:p14="http://schemas.microsoft.com/office/powerpoint/2010/main" val="41622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D1036A-6237-43D6-8650-EE3F698E3877}"/>
              </a:ext>
            </a:extLst>
          </p:cNvPr>
          <p:cNvSpPr/>
          <p:nvPr/>
        </p:nvSpPr>
        <p:spPr>
          <a:xfrm>
            <a:off x="995020" y="422918"/>
            <a:ext cx="8850243" cy="18620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115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D48C48-BC39-409B-9722-4162E4C35282}"/>
              </a:ext>
            </a:extLst>
          </p:cNvPr>
          <p:cNvSpPr/>
          <p:nvPr/>
        </p:nvSpPr>
        <p:spPr>
          <a:xfrm>
            <a:off x="2756451" y="3458817"/>
            <a:ext cx="5009321" cy="1868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hevronInverted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1500" b="1" dirty="0">
                <a:ln/>
                <a:solidFill>
                  <a:srgbClr val="0070C0"/>
                </a:solidFill>
                <a:effectLst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2893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20D5AD5E-2308-479C-9497-8AF0A7F8A8B2}"/>
              </a:ext>
            </a:extLst>
          </p:cNvPr>
          <p:cNvSpPr txBox="1">
            <a:spLocks/>
          </p:cNvSpPr>
          <p:nvPr/>
        </p:nvSpPr>
        <p:spPr>
          <a:xfrm>
            <a:off x="225286" y="249236"/>
            <a:ext cx="4386469" cy="559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romanU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Thinking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32A272-79F6-434A-A7C6-3DC0EA315561}"/>
              </a:ext>
            </a:extLst>
          </p:cNvPr>
          <p:cNvSpPr/>
          <p:nvPr/>
        </p:nvSpPr>
        <p:spPr>
          <a:xfrm>
            <a:off x="609597" y="939140"/>
            <a:ext cx="3617844" cy="543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7 to think positive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819E9C-7488-4F6A-B67A-7CAF6DA98A49}"/>
              </a:ext>
            </a:extLst>
          </p:cNvPr>
          <p:cNvSpPr/>
          <p:nvPr/>
        </p:nvSpPr>
        <p:spPr>
          <a:xfrm>
            <a:off x="609597" y="4729322"/>
            <a:ext cx="3723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Seek the valuable lesson in every setback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ED9079-1323-4321-8E4D-99664D601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943" y="3537792"/>
            <a:ext cx="3674996" cy="31611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52B27C-E52D-4177-86DB-38B6230BF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943" y="249236"/>
            <a:ext cx="3674996" cy="307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9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8E0A4-2965-4CBC-B32C-41C758BBB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5365657" cy="72886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Responsible to our activities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76D47A-566A-4374-A844-1753AFCBC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39" y="1802296"/>
            <a:ext cx="8126984" cy="383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9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846C6D-6913-41D8-A5C7-324F5E103A73}"/>
              </a:ext>
            </a:extLst>
          </p:cNvPr>
          <p:cNvSpPr/>
          <p:nvPr/>
        </p:nvSpPr>
        <p:spPr>
          <a:xfrm>
            <a:off x="437321" y="1515627"/>
            <a:ext cx="3617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Read Positive Quotes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C20D6E-42B4-4063-AD99-86D6F6E58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91" y="225287"/>
            <a:ext cx="4645272" cy="279620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1375ADA-2B26-4238-807D-84260B97BEF1}"/>
              </a:ext>
            </a:extLst>
          </p:cNvPr>
          <p:cNvSpPr/>
          <p:nvPr/>
        </p:nvSpPr>
        <p:spPr>
          <a:xfrm>
            <a:off x="583095" y="4386470"/>
            <a:ext cx="2676939" cy="1351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Being Happy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EB2DCCC-B06D-4BB9-A0FF-90430CFDD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90" y="3836796"/>
            <a:ext cx="4645273" cy="287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5B5075-B70A-4822-A7B9-231980C2EE12}"/>
              </a:ext>
            </a:extLst>
          </p:cNvPr>
          <p:cNvSpPr/>
          <p:nvPr/>
        </p:nvSpPr>
        <p:spPr>
          <a:xfrm>
            <a:off x="463825" y="1139688"/>
            <a:ext cx="4280452" cy="1113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Keep a gratitude Journal.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306E02-2FFC-4A88-9DBB-8CCD7F91F7E0}"/>
              </a:ext>
            </a:extLst>
          </p:cNvPr>
          <p:cNvSpPr/>
          <p:nvPr/>
        </p:nvSpPr>
        <p:spPr>
          <a:xfrm>
            <a:off x="463825" y="4333460"/>
            <a:ext cx="3617845" cy="1113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Use positive words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to describe your life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696DE4-F691-441D-A31D-AAB4CA1F6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277" y="320276"/>
            <a:ext cx="4320210" cy="30225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BC8CA0-F514-46C1-9900-3A738031E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277" y="3750365"/>
            <a:ext cx="4320210" cy="290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4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F6C81-EF71-4486-B58A-DF395550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64" y="1491413"/>
            <a:ext cx="4186214" cy="781878"/>
          </a:xfrm>
          <a:noFill/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Make someone to smile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2C1BA2-E046-45DD-9B07-1F12C9A57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78" y="341242"/>
            <a:ext cx="4359966" cy="32699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9244EB-EA9C-4DCB-A6D6-89E14C12A51D}"/>
              </a:ext>
            </a:extLst>
          </p:cNvPr>
          <p:cNvSpPr/>
          <p:nvPr/>
        </p:nvSpPr>
        <p:spPr>
          <a:xfrm>
            <a:off x="438795" y="3538333"/>
            <a:ext cx="4994597" cy="66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Advantage of Positive thinking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311352-D2CE-4D4E-A3A7-42DB6EF5CF90}"/>
              </a:ext>
            </a:extLst>
          </p:cNvPr>
          <p:cNvSpPr/>
          <p:nvPr/>
        </p:nvSpPr>
        <p:spPr>
          <a:xfrm>
            <a:off x="717088" y="4306958"/>
            <a:ext cx="4837044" cy="2339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mind attracts positive events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and harmonious relationships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of success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more stress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will notice the abundance of good things in your life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 of motivation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Beauty will shine from within</a:t>
            </a:r>
          </a:p>
        </p:txBody>
      </p:sp>
    </p:spTree>
    <p:extLst>
      <p:ext uri="{BB962C8B-B14F-4D97-AF65-F5344CB8AC3E}">
        <p14:creationId xmlns:p14="http://schemas.microsoft.com/office/powerpoint/2010/main" val="86971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D532DF-AAFB-41BB-A1A6-D713F7874F6F}"/>
              </a:ext>
            </a:extLst>
          </p:cNvPr>
          <p:cNvSpPr/>
          <p:nvPr/>
        </p:nvSpPr>
        <p:spPr>
          <a:xfrm>
            <a:off x="212035" y="119278"/>
            <a:ext cx="4412974" cy="954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Negative Thinking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D724AB-20ED-4341-ABE0-06D608584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57" y="1264118"/>
            <a:ext cx="8070576" cy="517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9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EE61C-D183-4ABC-B67D-6E658F723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78" y="1311965"/>
            <a:ext cx="4305483" cy="768626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perfect  Person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B4C95C-53D7-49CB-A4E5-BAF37EAA723B}"/>
              </a:ext>
            </a:extLst>
          </p:cNvPr>
          <p:cNvSpPr/>
          <p:nvPr/>
        </p:nvSpPr>
        <p:spPr>
          <a:xfrm>
            <a:off x="266515" y="4152483"/>
            <a:ext cx="2967014" cy="1364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Stressful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52B51E-9578-413C-8322-2C607E6F1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139861"/>
            <a:ext cx="4846502" cy="31930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DBC704-1DEE-4549-BC87-913FBFB79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574" y="3710608"/>
            <a:ext cx="6127961" cy="286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3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CC122-B731-4E27-8811-9E3A85860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14" y="1537257"/>
            <a:ext cx="3510353" cy="8348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Fair and unfair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695ED9-82BF-4F7C-9492-D32EC5048D4E}"/>
              </a:ext>
            </a:extLst>
          </p:cNvPr>
          <p:cNvSpPr/>
          <p:nvPr/>
        </p:nvSpPr>
        <p:spPr>
          <a:xfrm>
            <a:off x="677334" y="4532245"/>
            <a:ext cx="1868556" cy="874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Hate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C0698D-FB82-4486-8726-9077356C1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167" y="490330"/>
            <a:ext cx="5691998" cy="2608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AC3C17-6A41-4D3E-A321-F1C191B8D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167" y="3540851"/>
            <a:ext cx="5691998" cy="285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4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543</TotalTime>
  <Words>155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THINKING</vt:lpstr>
      <vt:lpstr>PowerPoint Presentation</vt:lpstr>
      <vt:lpstr>2. Responsible to our activities</vt:lpstr>
      <vt:lpstr>PowerPoint Presentation</vt:lpstr>
      <vt:lpstr>PowerPoint Presentation</vt:lpstr>
      <vt:lpstr>7. Make someone to smile</vt:lpstr>
      <vt:lpstr>PowerPoint Presentation</vt:lpstr>
      <vt:lpstr>A perfect  Person</vt:lpstr>
      <vt:lpstr>3. Fair and unfair</vt:lpstr>
      <vt:lpstr>5. I’m cannot do     everything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THINKING</dc:title>
  <dc:creator>Chhunnay</dc:creator>
  <cp:lastModifiedBy>Chhunnay</cp:lastModifiedBy>
  <cp:revision>30</cp:revision>
  <dcterms:created xsi:type="dcterms:W3CDTF">2017-07-09T00:48:37Z</dcterms:created>
  <dcterms:modified xsi:type="dcterms:W3CDTF">2017-07-19T08:24:15Z</dcterms:modified>
</cp:coreProperties>
</file>